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4" r:id="rId8"/>
    <p:sldId id="263" r:id="rId9"/>
    <p:sldId id="26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4660"/>
  </p:normalViewPr>
  <p:slideViewPr>
    <p:cSldViewPr snapToGrid="0">
      <p:cViewPr>
        <p:scale>
          <a:sx n="75" d="100"/>
          <a:sy n="75" d="100"/>
        </p:scale>
        <p:origin x="528" y="19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91070-A23F-7FA1-55F9-3A3D7F1BCD47}"/>
              </a:ext>
            </a:extLst>
          </p:cNvPr>
          <p:cNvGrpSpPr/>
          <p:nvPr/>
        </p:nvGrpSpPr>
        <p:grpSpPr>
          <a:xfrm>
            <a:off x="2545855" y="659390"/>
            <a:ext cx="7327611" cy="4847562"/>
            <a:chOff x="2545855" y="659390"/>
            <a:chExt cx="7327611" cy="48475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567309" y="659390"/>
              <a:ext cx="2508245" cy="2405565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2545855" y="756147"/>
              <a:ext cx="1750265" cy="1936505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47679" y="2138048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628578" y="902366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90689" y="2089964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40673" y="3711268"/>
              <a:ext cx="3561476" cy="752092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040673" y="4754860"/>
              <a:ext cx="3561476" cy="752092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7917715" y="855408"/>
              <a:ext cx="1470505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1273180"/>
              <a:ext cx="34147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820186" y="3064955"/>
              <a:ext cx="1246" cy="64326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820188" y="4463362"/>
              <a:ext cx="1223" cy="31209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495" y="907167"/>
              <a:ext cx="523971" cy="65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4">
              <a:extLst>
                <a:ext uri="{FF2B5EF4-FFF2-40B4-BE49-F238E27FC236}">
                  <a16:creationId xmlns:a16="http://schemas.microsoft.com/office/drawing/2014/main" id="{9945624C-607F-DC2A-C5F1-3D053A26D1EC}"/>
                </a:ext>
              </a:extLst>
            </p:cNvPr>
            <p:cNvGrpSpPr/>
            <p:nvPr/>
          </p:nvGrpSpPr>
          <p:grpSpPr>
            <a:xfrm>
              <a:off x="2554647" y="3006600"/>
              <a:ext cx="1750265" cy="1936505"/>
              <a:chOff x="4499464" y="1985413"/>
              <a:chExt cx="950081" cy="584774"/>
            </a:xfrm>
          </p:grpSpPr>
          <p:sp>
            <p:nvSpPr>
              <p:cNvPr id="3" name="矩形 7">
                <a:extLst>
                  <a:ext uri="{FF2B5EF4-FFF2-40B4-BE49-F238E27FC236}">
                    <a16:creationId xmlns:a16="http://schemas.microsoft.com/office/drawing/2014/main" id="{DE80E379-9B2C-876A-523F-219C3CF2D0EA}"/>
                  </a:ext>
                </a:extLst>
              </p:cNvPr>
              <p:cNvSpPr/>
              <p:nvPr/>
            </p:nvSpPr>
            <p:spPr>
              <a:xfrm>
                <a:off x="4499464" y="1985413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2513ADA0-274A-4CA8-4A54-8D1D5350EB0D}"/>
                  </a:ext>
                </a:extLst>
              </p:cNvPr>
              <p:cNvSpPr txBox="1"/>
              <p:nvPr/>
            </p:nvSpPr>
            <p:spPr>
              <a:xfrm>
                <a:off x="4697225" y="2198801"/>
                <a:ext cx="510949" cy="157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PPG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5" name="组合 17">
              <a:extLst>
                <a:ext uri="{FF2B5EF4-FFF2-40B4-BE49-F238E27FC236}">
                  <a16:creationId xmlns:a16="http://schemas.microsoft.com/office/drawing/2014/main" id="{67F649F1-10EE-A5D0-5D9A-B96FE22BFA21}"/>
                </a:ext>
              </a:extLst>
            </p:cNvPr>
            <p:cNvGrpSpPr/>
            <p:nvPr/>
          </p:nvGrpSpPr>
          <p:grpSpPr>
            <a:xfrm>
              <a:off x="4625440" y="2128809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6" name="矩形 18">
                <a:extLst>
                  <a:ext uri="{FF2B5EF4-FFF2-40B4-BE49-F238E27FC236}">
                    <a16:creationId xmlns:a16="http://schemas.microsoft.com/office/drawing/2014/main" id="{9A4C229F-306B-55EE-465B-5BB817710264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19">
                <a:extLst>
                  <a:ext uri="{FF2B5EF4-FFF2-40B4-BE49-F238E27FC236}">
                    <a16:creationId xmlns:a16="http://schemas.microsoft.com/office/drawing/2014/main" id="{8D41FFE7-C298-0B54-050A-1BF6FDB1BF04}"/>
                  </a:ext>
                </a:extLst>
              </p:cNvPr>
              <p:cNvSpPr txBox="1"/>
              <p:nvPr/>
            </p:nvSpPr>
            <p:spPr>
              <a:xfrm>
                <a:off x="4624842" y="2078457"/>
                <a:ext cx="64432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I2C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9" name="直接连接符 44">
              <a:extLst>
                <a:ext uri="{FF2B5EF4-FFF2-40B4-BE49-F238E27FC236}">
                  <a16:creationId xmlns:a16="http://schemas.microsoft.com/office/drawing/2014/main" id="{191ABDB8-6D1D-EC56-EB63-F8F225439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7841" y="2502326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44">
              <a:extLst>
                <a:ext uri="{FF2B5EF4-FFF2-40B4-BE49-F238E27FC236}">
                  <a16:creationId xmlns:a16="http://schemas.microsoft.com/office/drawing/2014/main" id="{B096916F-2C5F-9B5F-FE80-447BD1B09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841" y="2495112"/>
              <a:ext cx="1502" cy="159220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44">
              <a:extLst>
                <a:ext uri="{FF2B5EF4-FFF2-40B4-BE49-F238E27FC236}">
                  <a16:creationId xmlns:a16="http://schemas.microsoft.com/office/drawing/2014/main" id="{F8115AA3-9769-B744-6A43-9C9077CDC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4087314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82877" y="3518782"/>
            <a:ext cx="994306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eet&#10;&#10;Description automatically generated">
            <a:extLst>
              <a:ext uri="{FF2B5EF4-FFF2-40B4-BE49-F238E27FC236}">
                <a16:creationId xmlns:a16="http://schemas.microsoft.com/office/drawing/2014/main" id="{04814E5E-420C-9196-A5BC-6AAB3608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" y="1693404"/>
            <a:ext cx="5183013" cy="3471192"/>
          </a:xfrm>
          <a:prstGeom prst="rect">
            <a:avLst/>
          </a:prstGeom>
        </p:spPr>
      </p:pic>
      <p:sp>
        <p:nvSpPr>
          <p:cNvPr id="10" name="文本框 156">
            <a:extLst>
              <a:ext uri="{FF2B5EF4-FFF2-40B4-BE49-F238E27FC236}">
                <a16:creationId xmlns:a16="http://schemas.microsoft.com/office/drawing/2014/main" id="{1FCB36A6-26AD-FA89-7E0B-F4838271C9FA}"/>
              </a:ext>
            </a:extLst>
          </p:cNvPr>
          <p:cNvSpPr txBox="1"/>
          <p:nvPr/>
        </p:nvSpPr>
        <p:spPr>
          <a:xfrm>
            <a:off x="2602892" y="5151984"/>
            <a:ext cx="412717" cy="3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文本框 156">
            <a:extLst>
              <a:ext uri="{FF2B5EF4-FFF2-40B4-BE49-F238E27FC236}">
                <a16:creationId xmlns:a16="http://schemas.microsoft.com/office/drawing/2014/main" id="{03F0CEB2-31AC-BC04-0DC2-07CBA9E824F7}"/>
              </a:ext>
            </a:extLst>
          </p:cNvPr>
          <p:cNvSpPr txBox="1"/>
          <p:nvPr/>
        </p:nvSpPr>
        <p:spPr>
          <a:xfrm>
            <a:off x="8675227" y="5164596"/>
            <a:ext cx="61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直接连接符 23">
            <a:extLst>
              <a:ext uri="{FF2B5EF4-FFF2-40B4-BE49-F238E27FC236}">
                <a16:creationId xmlns:a16="http://schemas.microsoft.com/office/drawing/2014/main" id="{50BBEF23-F1E3-84ED-1D9A-99638A4EB007}"/>
              </a:ext>
            </a:extLst>
          </p:cNvPr>
          <p:cNvCxnSpPr>
            <a:cxnSpLocks/>
          </p:cNvCxnSpPr>
          <p:nvPr/>
        </p:nvCxnSpPr>
        <p:spPr>
          <a:xfrm>
            <a:off x="6149191" y="1508306"/>
            <a:ext cx="0" cy="4030957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7B23A190-CD55-B2CF-FE0D-5398A4760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26250" r="21372" b="17083"/>
          <a:stretch/>
        </p:blipFill>
        <p:spPr>
          <a:xfrm>
            <a:off x="6369803" y="1862562"/>
            <a:ext cx="5649133" cy="31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包含 游戏机, 镜子, 放大镜, 项链&#10;&#10;描述已自动生成">
            <a:extLst>
              <a:ext uri="{FF2B5EF4-FFF2-40B4-BE49-F238E27FC236}">
                <a16:creationId xmlns:a16="http://schemas.microsoft.com/office/drawing/2014/main" id="{F09E57F4-B9BE-C5A8-D10B-F7821605A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8623" r="11261" b="3455"/>
          <a:stretch/>
        </p:blipFill>
        <p:spPr>
          <a:xfrm>
            <a:off x="6172200" y="1196933"/>
            <a:ext cx="5816600" cy="3798610"/>
          </a:xfrm>
          <a:prstGeom prst="rect">
            <a:avLst/>
          </a:prstGeom>
        </p:spPr>
      </p:pic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pic>
        <p:nvPicPr>
          <p:cNvPr id="22" name="图形 21" descr="徽章 纯色填充">
            <a:extLst>
              <a:ext uri="{FF2B5EF4-FFF2-40B4-BE49-F238E27FC236}">
                <a16:creationId xmlns:a16="http://schemas.microsoft.com/office/drawing/2014/main" id="{B1625715-559E-4C93-90FC-91CC0BB8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533" y="1196933"/>
            <a:ext cx="540000" cy="540000"/>
          </a:xfrm>
          <a:prstGeom prst="rect">
            <a:avLst/>
          </a:prstGeom>
        </p:spPr>
      </p:pic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4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1372CBB9-568A-D9B5-D292-7258DE79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19974" r="21372" b="11210"/>
          <a:stretch/>
        </p:blipFill>
        <p:spPr>
          <a:xfrm>
            <a:off x="6184605" y="1196933"/>
            <a:ext cx="5868332" cy="3798610"/>
          </a:xfrm>
          <a:prstGeom prst="rect">
            <a:avLst/>
          </a:prstGeom>
        </p:spPr>
      </p:pic>
      <p:sp>
        <p:nvSpPr>
          <p:cNvPr id="4" name="弧形 3">
            <a:extLst>
              <a:ext uri="{FF2B5EF4-FFF2-40B4-BE49-F238E27FC236}">
                <a16:creationId xmlns:a16="http://schemas.microsoft.com/office/drawing/2014/main" id="{B9B59848-1B55-D8FF-FEBB-748656DF5AAA}"/>
              </a:ext>
            </a:extLst>
          </p:cNvPr>
          <p:cNvSpPr/>
          <p:nvPr/>
        </p:nvSpPr>
        <p:spPr>
          <a:xfrm rot="20762369">
            <a:off x="6903339" y="1606409"/>
            <a:ext cx="686447" cy="1310765"/>
          </a:xfrm>
          <a:prstGeom prst="arc">
            <a:avLst>
              <a:gd name="adj1" fmla="val 18097248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F1FD5EF7-49B9-46A4-2DF1-77E55113A132}"/>
              </a:ext>
            </a:extLst>
          </p:cNvPr>
          <p:cNvSpPr/>
          <p:nvPr/>
        </p:nvSpPr>
        <p:spPr>
          <a:xfrm rot="1565291">
            <a:off x="9398714" y="1817009"/>
            <a:ext cx="528006" cy="1395504"/>
          </a:xfrm>
          <a:prstGeom prst="arc">
            <a:avLst>
              <a:gd name="adj1" fmla="val 17051963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2DA385DE-11CA-F315-50E9-F5859CA87342}"/>
              </a:ext>
            </a:extLst>
          </p:cNvPr>
          <p:cNvSpPr/>
          <p:nvPr/>
        </p:nvSpPr>
        <p:spPr>
          <a:xfrm rot="19511593" flipH="1">
            <a:off x="7084609" y="2923524"/>
            <a:ext cx="2088902" cy="1583055"/>
          </a:xfrm>
          <a:prstGeom prst="arc">
            <a:avLst>
              <a:gd name="adj1" fmla="val 2283680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399BC9FC-9130-C80F-F641-F87103000097}"/>
              </a:ext>
            </a:extLst>
          </p:cNvPr>
          <p:cNvSpPr/>
          <p:nvPr/>
        </p:nvSpPr>
        <p:spPr>
          <a:xfrm rot="19524665" flipH="1">
            <a:off x="8833617" y="2890674"/>
            <a:ext cx="2088902" cy="1583055"/>
          </a:xfrm>
          <a:prstGeom prst="arc">
            <a:avLst>
              <a:gd name="adj1" fmla="val 4250597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pic>
        <p:nvPicPr>
          <p:cNvPr id="22" name="图形 21" descr="徽章 纯色填充">
            <a:extLst>
              <a:ext uri="{FF2B5EF4-FFF2-40B4-BE49-F238E27FC236}">
                <a16:creationId xmlns:a16="http://schemas.microsoft.com/office/drawing/2014/main" id="{B1625715-559E-4C93-90FC-91CC0BB8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533" y="1196933"/>
            <a:ext cx="540000" cy="540000"/>
          </a:xfrm>
          <a:prstGeom prst="rect">
            <a:avLst/>
          </a:prstGeom>
        </p:spPr>
      </p:pic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A741C1-058F-01B7-3FE0-C77140CF3380}"/>
              </a:ext>
            </a:extLst>
          </p:cNvPr>
          <p:cNvSpPr txBox="1"/>
          <p:nvPr/>
        </p:nvSpPr>
        <p:spPr>
          <a:xfrm>
            <a:off x="6819667" y="1357156"/>
            <a:ext cx="129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Ring Cover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039138-3DAA-7C93-9509-626C17C5C495}"/>
              </a:ext>
            </a:extLst>
          </p:cNvPr>
          <p:cNvSpPr txBox="1"/>
          <p:nvPr/>
        </p:nvSpPr>
        <p:spPr>
          <a:xfrm>
            <a:off x="6450033" y="4412577"/>
            <a:ext cx="139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Main Board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C02DCB-D5BC-773B-02D3-7B0B9B20A03B}"/>
              </a:ext>
            </a:extLst>
          </p:cNvPr>
          <p:cNvSpPr txBox="1"/>
          <p:nvPr/>
        </p:nvSpPr>
        <p:spPr>
          <a:xfrm>
            <a:off x="9459843" y="1571945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A7543-7B12-CD51-7330-F90356CF2B64}"/>
              </a:ext>
            </a:extLst>
          </p:cNvPr>
          <p:cNvSpPr txBox="1"/>
          <p:nvPr/>
        </p:nvSpPr>
        <p:spPr>
          <a:xfrm>
            <a:off x="9485298" y="4431044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8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D1C146D-509F-E0E9-6631-F34CA4E4F680}"/>
              </a:ext>
            </a:extLst>
          </p:cNvPr>
          <p:cNvGrpSpPr/>
          <p:nvPr/>
        </p:nvGrpSpPr>
        <p:grpSpPr>
          <a:xfrm>
            <a:off x="3003550" y="1060450"/>
            <a:ext cx="6943257" cy="4500243"/>
            <a:chOff x="6172200" y="1196933"/>
            <a:chExt cx="5847414" cy="3798610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DD7B1FDD-6545-EC18-CF8B-647CC674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647" r="21372" b="13974"/>
            <a:stretch/>
          </p:blipFill>
          <p:spPr>
            <a:xfrm>
              <a:off x="6172200" y="1196933"/>
              <a:ext cx="5847414" cy="3798610"/>
            </a:xfrm>
            <a:prstGeom prst="rect">
              <a:avLst/>
            </a:prstGeom>
          </p:spPr>
        </p:pic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249C2296-47E9-C388-FD07-1FDC4A4A4B96}"/>
                </a:ext>
              </a:extLst>
            </p:cNvPr>
            <p:cNvSpPr/>
            <p:nvPr/>
          </p:nvSpPr>
          <p:spPr>
            <a:xfrm rot="21063576">
              <a:off x="6503805" y="1587499"/>
              <a:ext cx="684000" cy="1358900"/>
            </a:xfrm>
            <a:prstGeom prst="arc">
              <a:avLst>
                <a:gd name="adj1" fmla="val 17293302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11F4154A-9B9D-41C8-9A79-959974876D23}"/>
                </a:ext>
              </a:extLst>
            </p:cNvPr>
            <p:cNvSpPr/>
            <p:nvPr/>
          </p:nvSpPr>
          <p:spPr>
            <a:xfrm rot="1565291">
              <a:off x="9387212" y="1858498"/>
              <a:ext cx="526124" cy="1446751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E7330FB2-67E0-CA1E-371D-729CFB300102}"/>
                </a:ext>
              </a:extLst>
            </p:cNvPr>
            <p:cNvSpPr/>
            <p:nvPr/>
          </p:nvSpPr>
          <p:spPr>
            <a:xfrm rot="19511593" flipH="1">
              <a:off x="6535316" y="2991992"/>
              <a:ext cx="2081456" cy="1641190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5C8BD7A-891F-247B-817D-BC27141CF061}"/>
                </a:ext>
              </a:extLst>
            </p:cNvPr>
            <p:cNvSpPr/>
            <p:nvPr/>
          </p:nvSpPr>
          <p:spPr>
            <a:xfrm rot="19524665" flipH="1">
              <a:off x="8824129" y="2971591"/>
              <a:ext cx="2081456" cy="1641190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65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徽标&#10;&#10;描述已自动生成">
            <a:extLst>
              <a:ext uri="{FF2B5EF4-FFF2-40B4-BE49-F238E27FC236}">
                <a16:creationId xmlns:a16="http://schemas.microsoft.com/office/drawing/2014/main" id="{481542EC-3C94-CCE1-80A1-BB03A022E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t="19565" r="8165" b="4493"/>
          <a:stretch/>
        </p:blipFill>
        <p:spPr>
          <a:xfrm>
            <a:off x="5198535" y="102951"/>
            <a:ext cx="5281055" cy="6652098"/>
          </a:xfrm>
          <a:prstGeom prst="rect">
            <a:avLst/>
          </a:prstGeom>
        </p:spPr>
      </p:pic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414B712F-C02D-16C6-C8EA-B92CCBA61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7" t="18695" r="22883" b="9420"/>
          <a:stretch/>
        </p:blipFill>
        <p:spPr>
          <a:xfrm>
            <a:off x="2341956" y="3582751"/>
            <a:ext cx="2856579" cy="2548315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C1D5E606-EEAE-0E0D-A657-07FA1C2CA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25186" r="18240" b="16666"/>
          <a:stretch/>
        </p:blipFill>
        <p:spPr>
          <a:xfrm>
            <a:off x="2439795" y="1425707"/>
            <a:ext cx="2856579" cy="215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75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3522</TotalTime>
  <Words>132</Words>
  <Application>Microsoft Office PowerPoint</Application>
  <PresentationFormat>宽屏</PresentationFormat>
  <Paragraphs>84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Calibri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21</cp:revision>
  <dcterms:created xsi:type="dcterms:W3CDTF">2022-03-14T00:59:04Z</dcterms:created>
  <dcterms:modified xsi:type="dcterms:W3CDTF">2022-10-28T00:08:02Z</dcterms:modified>
</cp:coreProperties>
</file>